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3" r:id="rId3"/>
    <p:sldId id="259" r:id="rId4"/>
    <p:sldId id="258" r:id="rId5"/>
    <p:sldId id="286" r:id="rId6"/>
    <p:sldId id="284" r:id="rId7"/>
    <p:sldId id="285" r:id="rId8"/>
    <p:sldId id="287" r:id="rId9"/>
    <p:sldId id="27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berg Jill" userId="e7aa4227-5f9c-4528-bba4-502d196c1ad6" providerId="ADAL" clId="{9D58F0AD-64A4-42CD-A344-8B02248B0D71}"/>
    <pc:docChg chg="undo custSel addSld delSld modSld">
      <pc:chgData name="Sandberg Jill" userId="e7aa4227-5f9c-4528-bba4-502d196c1ad6" providerId="ADAL" clId="{9D58F0AD-64A4-42CD-A344-8B02248B0D71}" dt="2024-08-19T08:52:37.107" v="1034" actId="5793"/>
      <pc:docMkLst>
        <pc:docMk/>
      </pc:docMkLst>
      <pc:sldChg chg="modSp mod">
        <pc:chgData name="Sandberg Jill" userId="e7aa4227-5f9c-4528-bba4-502d196c1ad6" providerId="ADAL" clId="{9D58F0AD-64A4-42CD-A344-8B02248B0D71}" dt="2024-08-19T08:01:05.980" v="311" actId="20577"/>
        <pc:sldMkLst>
          <pc:docMk/>
          <pc:sldMk cId="0" sldId="258"/>
        </pc:sldMkLst>
        <pc:spChg chg="mod">
          <ac:chgData name="Sandberg Jill" userId="e7aa4227-5f9c-4528-bba4-502d196c1ad6" providerId="ADAL" clId="{9D58F0AD-64A4-42CD-A344-8B02248B0D71}" dt="2024-08-19T08:01:05.980" v="311" actId="20577"/>
          <ac:spMkLst>
            <pc:docMk/>
            <pc:sldMk cId="0" sldId="258"/>
            <ac:spMk id="3" creationId="{1D158215-D5E1-60E9-A093-38C190E249A0}"/>
          </ac:spMkLst>
        </pc:spChg>
      </pc:sldChg>
      <pc:sldChg chg="addSp delSp modSp mod">
        <pc:chgData name="Sandberg Jill" userId="e7aa4227-5f9c-4528-bba4-502d196c1ad6" providerId="ADAL" clId="{9D58F0AD-64A4-42CD-A344-8B02248B0D71}" dt="2024-08-19T07:59:40.229" v="249" actId="1076"/>
        <pc:sldMkLst>
          <pc:docMk/>
          <pc:sldMk cId="1090795192" sldId="259"/>
        </pc:sldMkLst>
        <pc:spChg chg="mod">
          <ac:chgData name="Sandberg Jill" userId="e7aa4227-5f9c-4528-bba4-502d196c1ad6" providerId="ADAL" clId="{9D58F0AD-64A4-42CD-A344-8B02248B0D71}" dt="2024-08-19T07:59:40.229" v="249" actId="1076"/>
          <ac:spMkLst>
            <pc:docMk/>
            <pc:sldMk cId="1090795192" sldId="259"/>
            <ac:spMk id="17" creationId="{7A82CDEF-B10E-5AEE-5D63-7503590B1606}"/>
          </ac:spMkLst>
        </pc:spChg>
        <pc:picChg chg="add mod ord">
          <ac:chgData name="Sandberg Jill" userId="e7aa4227-5f9c-4528-bba4-502d196c1ad6" providerId="ADAL" clId="{9D58F0AD-64A4-42CD-A344-8B02248B0D71}" dt="2024-08-19T07:59:16.098" v="244" actId="167"/>
          <ac:picMkLst>
            <pc:docMk/>
            <pc:sldMk cId="1090795192" sldId="259"/>
            <ac:picMk id="5" creationId="{BE0C3A4F-E753-23C2-470B-A380A671CF42}"/>
          </ac:picMkLst>
        </pc:picChg>
        <pc:picChg chg="del">
          <ac:chgData name="Sandberg Jill" userId="e7aa4227-5f9c-4528-bba4-502d196c1ad6" providerId="ADAL" clId="{9D58F0AD-64A4-42CD-A344-8B02248B0D71}" dt="2024-08-19T07:59:02.499" v="239" actId="478"/>
          <ac:picMkLst>
            <pc:docMk/>
            <pc:sldMk cId="1090795192" sldId="259"/>
            <ac:picMk id="12" creationId="{A454F97B-6815-AFBD-13BE-F64A72ACFC83}"/>
          </ac:picMkLst>
        </pc:picChg>
        <pc:cxnChg chg="mod">
          <ac:chgData name="Sandberg Jill" userId="e7aa4227-5f9c-4528-bba4-502d196c1ad6" providerId="ADAL" clId="{9D58F0AD-64A4-42CD-A344-8B02248B0D71}" dt="2024-08-19T07:59:36.085" v="248" actId="14100"/>
          <ac:cxnSpMkLst>
            <pc:docMk/>
            <pc:sldMk cId="1090795192" sldId="259"/>
            <ac:cxnSpMk id="14" creationId="{E8CCD388-81E7-2CE9-747D-9B54AAB9A55F}"/>
          </ac:cxnSpMkLst>
        </pc:cxnChg>
      </pc:sldChg>
      <pc:sldChg chg="modSp mod">
        <pc:chgData name="Sandberg Jill" userId="e7aa4227-5f9c-4528-bba4-502d196c1ad6" providerId="ADAL" clId="{9D58F0AD-64A4-42CD-A344-8B02248B0D71}" dt="2024-08-19T08:01:16.730" v="329" actId="20577"/>
        <pc:sldMkLst>
          <pc:docMk/>
          <pc:sldMk cId="4048058079" sldId="283"/>
        </pc:sldMkLst>
        <pc:spChg chg="mod">
          <ac:chgData name="Sandberg Jill" userId="e7aa4227-5f9c-4528-bba4-502d196c1ad6" providerId="ADAL" clId="{9D58F0AD-64A4-42CD-A344-8B02248B0D71}" dt="2024-08-19T08:01:16.730" v="329" actId="20577"/>
          <ac:spMkLst>
            <pc:docMk/>
            <pc:sldMk cId="4048058079" sldId="283"/>
            <ac:spMk id="3" creationId="{1D158215-D5E1-60E9-A093-38C190E249A0}"/>
          </ac:spMkLst>
        </pc:spChg>
      </pc:sldChg>
      <pc:sldChg chg="modSp mod">
        <pc:chgData name="Sandberg Jill" userId="e7aa4227-5f9c-4528-bba4-502d196c1ad6" providerId="ADAL" clId="{9D58F0AD-64A4-42CD-A344-8B02248B0D71}" dt="2024-08-14T05:56:35.016" v="50" actId="20577"/>
        <pc:sldMkLst>
          <pc:docMk/>
          <pc:sldMk cId="1657661775" sldId="284"/>
        </pc:sldMkLst>
        <pc:spChg chg="mod">
          <ac:chgData name="Sandberg Jill" userId="e7aa4227-5f9c-4528-bba4-502d196c1ad6" providerId="ADAL" clId="{9D58F0AD-64A4-42CD-A344-8B02248B0D71}" dt="2024-08-14T05:56:35.016" v="50" actId="20577"/>
          <ac:spMkLst>
            <pc:docMk/>
            <pc:sldMk cId="1657661775" sldId="284"/>
            <ac:spMk id="3" creationId="{1D158215-D5E1-60E9-A093-38C190E249A0}"/>
          </ac:spMkLst>
        </pc:spChg>
      </pc:sldChg>
      <pc:sldChg chg="modSp mod">
        <pc:chgData name="Sandberg Jill" userId="e7aa4227-5f9c-4528-bba4-502d196c1ad6" providerId="ADAL" clId="{9D58F0AD-64A4-42CD-A344-8B02248B0D71}" dt="2024-08-14T05:57:17.450" v="56" actId="20577"/>
        <pc:sldMkLst>
          <pc:docMk/>
          <pc:sldMk cId="3896606780" sldId="285"/>
        </pc:sldMkLst>
        <pc:spChg chg="mod">
          <ac:chgData name="Sandberg Jill" userId="e7aa4227-5f9c-4528-bba4-502d196c1ad6" providerId="ADAL" clId="{9D58F0AD-64A4-42CD-A344-8B02248B0D71}" dt="2024-08-14T05:57:17.450" v="56" actId="20577"/>
          <ac:spMkLst>
            <pc:docMk/>
            <pc:sldMk cId="3896606780" sldId="285"/>
            <ac:spMk id="3" creationId="{1D158215-D5E1-60E9-A093-38C190E249A0}"/>
          </ac:spMkLst>
        </pc:spChg>
      </pc:sldChg>
      <pc:sldChg chg="addSp delSp modSp add mod chgLayout">
        <pc:chgData name="Sandberg Jill" userId="e7aa4227-5f9c-4528-bba4-502d196c1ad6" providerId="ADAL" clId="{9D58F0AD-64A4-42CD-A344-8B02248B0D71}" dt="2024-08-19T07:57:21.347" v="179" actId="1076"/>
        <pc:sldMkLst>
          <pc:docMk/>
          <pc:sldMk cId="3813250129" sldId="286"/>
        </pc:sldMkLst>
        <pc:spChg chg="del mod ord">
          <ac:chgData name="Sandberg Jill" userId="e7aa4227-5f9c-4528-bba4-502d196c1ad6" providerId="ADAL" clId="{9D58F0AD-64A4-42CD-A344-8B02248B0D71}" dt="2024-08-19T07:53:31.632" v="153" actId="478"/>
          <ac:spMkLst>
            <pc:docMk/>
            <pc:sldMk cId="3813250129" sldId="286"/>
            <ac:spMk id="3" creationId="{1D158215-D5E1-60E9-A093-38C190E249A0}"/>
          </ac:spMkLst>
        </pc:spChg>
        <pc:spChg chg="add del mod">
          <ac:chgData name="Sandberg Jill" userId="e7aa4227-5f9c-4528-bba4-502d196c1ad6" providerId="ADAL" clId="{9D58F0AD-64A4-42CD-A344-8B02248B0D71}" dt="2024-08-19T07:53:34.826" v="155" actId="478"/>
          <ac:spMkLst>
            <pc:docMk/>
            <pc:sldMk cId="3813250129" sldId="286"/>
            <ac:spMk id="6" creationId="{727E5504-8169-5E8B-1F92-7E7A15C942E5}"/>
          </ac:spMkLst>
        </pc:spChg>
        <pc:spChg chg="mod ord">
          <ac:chgData name="Sandberg Jill" userId="e7aa4227-5f9c-4528-bba4-502d196c1ad6" providerId="ADAL" clId="{9D58F0AD-64A4-42CD-A344-8B02248B0D71}" dt="2024-08-19T07:50:26.256" v="132" actId="700"/>
          <ac:spMkLst>
            <pc:docMk/>
            <pc:sldMk cId="3813250129" sldId="286"/>
            <ac:spMk id="156" creationId="{00000000-0000-0000-0000-000000000000}"/>
          </ac:spMkLst>
        </pc:spChg>
        <pc:spChg chg="mod ord">
          <ac:chgData name="Sandberg Jill" userId="e7aa4227-5f9c-4528-bba4-502d196c1ad6" providerId="ADAL" clId="{9D58F0AD-64A4-42CD-A344-8B02248B0D71}" dt="2024-08-19T07:50:26.256" v="132" actId="700"/>
          <ac:spMkLst>
            <pc:docMk/>
            <pc:sldMk cId="3813250129" sldId="286"/>
            <ac:spMk id="157" creationId="{00000000-0000-0000-0000-000000000000}"/>
          </ac:spMkLst>
        </pc:spChg>
        <pc:picChg chg="del">
          <ac:chgData name="Sandberg Jill" userId="e7aa4227-5f9c-4528-bba4-502d196c1ad6" providerId="ADAL" clId="{9D58F0AD-64A4-42CD-A344-8B02248B0D71}" dt="2024-08-19T07:54:57.563" v="167" actId="478"/>
          <ac:picMkLst>
            <pc:docMk/>
            <pc:sldMk cId="3813250129" sldId="286"/>
            <ac:picMk id="4" creationId="{0E18A8BC-B3AB-8A92-CE1B-700D3083ACC6}"/>
          </ac:picMkLst>
        </pc:picChg>
        <pc:picChg chg="add mod">
          <ac:chgData name="Sandberg Jill" userId="e7aa4227-5f9c-4528-bba4-502d196c1ad6" providerId="ADAL" clId="{9D58F0AD-64A4-42CD-A344-8B02248B0D71}" dt="2024-08-19T07:55:08.002" v="169" actId="1076"/>
          <ac:picMkLst>
            <pc:docMk/>
            <pc:sldMk cId="3813250129" sldId="286"/>
            <ac:picMk id="8" creationId="{66595FE3-44C2-4FF7-1CC7-5BECC72D55FA}"/>
          </ac:picMkLst>
        </pc:picChg>
        <pc:picChg chg="add mod">
          <ac:chgData name="Sandberg Jill" userId="e7aa4227-5f9c-4528-bba4-502d196c1ad6" providerId="ADAL" clId="{9D58F0AD-64A4-42CD-A344-8B02248B0D71}" dt="2024-08-19T07:55:10.335" v="170" actId="1076"/>
          <ac:picMkLst>
            <pc:docMk/>
            <pc:sldMk cId="3813250129" sldId="286"/>
            <ac:picMk id="10" creationId="{B64B892B-BAB7-20CB-4442-92CECE218F53}"/>
          </ac:picMkLst>
        </pc:picChg>
        <pc:picChg chg="add mod">
          <ac:chgData name="Sandberg Jill" userId="e7aa4227-5f9c-4528-bba4-502d196c1ad6" providerId="ADAL" clId="{9D58F0AD-64A4-42CD-A344-8B02248B0D71}" dt="2024-08-19T07:55:12.404" v="171" actId="1076"/>
          <ac:picMkLst>
            <pc:docMk/>
            <pc:sldMk cId="3813250129" sldId="286"/>
            <ac:picMk id="12" creationId="{41AF8488-FAAB-9A8E-6E15-D26D3EC6D649}"/>
          </ac:picMkLst>
        </pc:picChg>
        <pc:picChg chg="add mod">
          <ac:chgData name="Sandberg Jill" userId="e7aa4227-5f9c-4528-bba4-502d196c1ad6" providerId="ADAL" clId="{9D58F0AD-64A4-42CD-A344-8B02248B0D71}" dt="2024-08-19T07:55:36.449" v="175" actId="14100"/>
          <ac:picMkLst>
            <pc:docMk/>
            <pc:sldMk cId="3813250129" sldId="286"/>
            <ac:picMk id="14" creationId="{1F40B796-8D8D-3619-A95F-32A853185732}"/>
          </ac:picMkLst>
        </pc:picChg>
        <pc:picChg chg="add mod">
          <ac:chgData name="Sandberg Jill" userId="e7aa4227-5f9c-4528-bba4-502d196c1ad6" providerId="ADAL" clId="{9D58F0AD-64A4-42CD-A344-8B02248B0D71}" dt="2024-08-19T07:55:41.983" v="177" actId="14100"/>
          <ac:picMkLst>
            <pc:docMk/>
            <pc:sldMk cId="3813250129" sldId="286"/>
            <ac:picMk id="16" creationId="{D57C55D9-DB6E-BF67-929C-87D290731FB0}"/>
          </ac:picMkLst>
        </pc:picChg>
        <pc:picChg chg="add mod">
          <ac:chgData name="Sandberg Jill" userId="e7aa4227-5f9c-4528-bba4-502d196c1ad6" providerId="ADAL" clId="{9D58F0AD-64A4-42CD-A344-8B02248B0D71}" dt="2024-08-19T07:57:21.347" v="179" actId="1076"/>
          <ac:picMkLst>
            <pc:docMk/>
            <pc:sldMk cId="3813250129" sldId="286"/>
            <ac:picMk id="18" creationId="{4A3393A0-6B87-68E8-7579-C64537AB62D1}"/>
          </ac:picMkLst>
        </pc:picChg>
      </pc:sldChg>
      <pc:sldChg chg="add del">
        <pc:chgData name="Sandberg Jill" userId="e7aa4227-5f9c-4528-bba4-502d196c1ad6" providerId="ADAL" clId="{9D58F0AD-64A4-42CD-A344-8B02248B0D71}" dt="2024-08-19T08:00:20.377" v="286" actId="2696"/>
        <pc:sldMkLst>
          <pc:docMk/>
          <pc:sldMk cId="1798097365" sldId="287"/>
        </pc:sldMkLst>
      </pc:sldChg>
      <pc:sldChg chg="modSp add mod">
        <pc:chgData name="Sandberg Jill" userId="e7aa4227-5f9c-4528-bba4-502d196c1ad6" providerId="ADAL" clId="{9D58F0AD-64A4-42CD-A344-8B02248B0D71}" dt="2024-08-19T08:52:37.107" v="1034" actId="5793"/>
        <pc:sldMkLst>
          <pc:docMk/>
          <pc:sldMk cId="2433222498" sldId="287"/>
        </pc:sldMkLst>
        <pc:spChg chg="mod">
          <ac:chgData name="Sandberg Jill" userId="e7aa4227-5f9c-4528-bba4-502d196c1ad6" providerId="ADAL" clId="{9D58F0AD-64A4-42CD-A344-8B02248B0D71}" dt="2024-08-19T08:52:37.107" v="1034" actId="5793"/>
          <ac:spMkLst>
            <pc:docMk/>
            <pc:sldMk cId="2433222498" sldId="287"/>
            <ac:spMk id="3" creationId="{1D158215-D5E1-60E9-A093-38C190E249A0}"/>
          </ac:spMkLst>
        </pc:spChg>
        <pc:spChg chg="mod">
          <ac:chgData name="Sandberg Jill" userId="e7aa4227-5f9c-4528-bba4-502d196c1ad6" providerId="ADAL" clId="{9D58F0AD-64A4-42CD-A344-8B02248B0D71}" dt="2024-08-19T08:01:27.659" v="343" actId="20577"/>
          <ac:spMkLst>
            <pc:docMk/>
            <pc:sldMk cId="2433222498" sldId="287"/>
            <ac:spMk id="1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9A49-0311-48E3-93AE-A033D48D2A2F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80D3-4AC2-4405-8B59-B12FBD10E8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7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53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86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43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59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37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80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FB9E-7CDA-7D4B-582F-D29B8F42B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B57B4-95BF-958E-C9F8-E99E5816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21ABB-3249-1599-2424-BE0C158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31C5-ED54-41C7-75A1-1882A326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7C33-751F-9727-7531-B549B337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53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680E-30F0-2DB0-6F97-C0F20CF5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03E6E-1248-B67F-CB94-DAC1C172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A939-E8A0-8678-DC75-741B710F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DD0B-3294-CD46-5DD5-4BFC765F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6E0B8-3A52-C5C5-2119-4EBF34E2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2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BC7E1-C54C-83BF-E591-0937B136B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42ABC-4411-1186-4033-5DF418AB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20D1-7FD9-71F1-F4E2-C87ECF10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098BE-2EF7-97D9-AC88-DD8CAA80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7A6ED-0817-C5C3-EB90-851C7F3B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3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6D4C-8BC6-61EB-2122-63CE3326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E682-B9B5-1B8C-6E81-4E8B12B7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8496C-E071-5419-8084-1C96807B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9D12-4763-1FAC-DFB8-4BA96224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542D-871A-4100-1FA8-2EB60C8C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86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0468-11DD-6D7D-9D2A-97559BD7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8B9D-33B9-EA5B-FF2F-C1DB60D80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E5CD-B89D-336A-B1F1-EBB2806C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163A4-E428-44AF-DB85-31DAC0E3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0CA2-8A9D-C353-3D30-81786EBD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63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32BE-61B3-C956-C6C5-AE8B0BF6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5AD9-84AC-EDF1-EB3B-E4432EA16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BDEBB-E59F-6E80-573B-116C9334B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9008D-753F-48AE-AE5D-216235A5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89DDF-362D-51D9-3080-F0F8BFDA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1334C-A9B6-6E21-3230-DB3309DD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5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C69E-53CF-DACE-7EF5-A4401F2A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025C1-81FD-0269-A049-2B9CCD15A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31A50-2B77-C8E7-A671-298A693CE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B0D6C-027A-29CF-2F76-5F762B34B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C953-35FF-8A9A-4F7B-CA61F9480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F1488-6A6B-7688-48E9-F35928CC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6943D-DFC2-1217-F644-AD6297B2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7E50F-190D-7EC2-CC98-28185DD6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55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A122-DC91-4CDC-C7A3-C500F3EF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5776C-AF09-F0AA-038D-16676783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4DBA9-100B-A218-1E9B-50B2CB03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D5761-71B9-C371-5C81-6889309B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6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25A1E-2C94-9BB9-61A6-D52D33EF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F7B62-B2B3-78FD-7C34-90F5EB0F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03CEE-95FB-3122-345B-E4E55508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34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3142-8DC1-6E7A-2B12-366FAC22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51F5-0E9D-3500-D905-9E96EA2E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9E46B-194F-AD1D-A104-F3C484615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0CE5-2F14-E5F5-A556-6667D42F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7BCC0-CD92-8E93-DEDD-BEFAEB62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D4655-7A8E-7BEB-ACB5-77EEEF88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55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1A6A-ADCC-69C9-9647-1875A2B4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53E45-F99F-172B-F94F-EF7C9EBEE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8C841-18E1-09EC-0881-272595274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29112-BCA1-BD18-3FB3-60FF6F08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167A-D85E-BB36-108B-5FD53FC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236-6B58-FF7B-F3E5-6AE1EA9C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20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2A598-384C-B95E-9B4C-CF9F079E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6C76A-47AB-4794-1AD8-86BD18A1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97C-7A86-C35B-9A0C-CE8A94A67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8F59-6149-4399-B014-5C0ACD8C312D}" type="datetimeFigureOut">
              <a:rPr lang="sv-SE" smtClean="0"/>
              <a:t>2024-08-19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FEFE5-1731-F327-4DED-8E588F008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AC20-F83D-294C-4DF7-143D64C0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F571-DA9B-4594-B5A3-EC7A901E5F6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70E67-00E7-C7DD-1B2C-72E5823C17E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850688" y="63500"/>
            <a:ext cx="30638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650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dium with a green field and blue seats&#10;&#10;Description automatically generated">
            <a:extLst>
              <a:ext uri="{FF2B5EF4-FFF2-40B4-BE49-F238E27FC236}">
                <a16:creationId xmlns:a16="http://schemas.microsoft.com/office/drawing/2014/main" id="{0F079FC6-256D-C855-6494-A45A5E3E6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2"/>
            <a:ext cx="12192000" cy="6918487"/>
          </a:xfrm>
          <a:prstGeom prst="rect">
            <a:avLst/>
          </a:prstGeom>
        </p:spPr>
      </p:pic>
      <p:sp>
        <p:nvSpPr>
          <p:cNvPr id="6" name="Google Shape;156;p27">
            <a:extLst>
              <a:ext uri="{FF2B5EF4-FFF2-40B4-BE49-F238E27FC236}">
                <a16:creationId xmlns:a16="http://schemas.microsoft.com/office/drawing/2014/main" id="{4CF4D6E1-E424-F54B-D0B0-B59345B5DD5B}"/>
              </a:ext>
            </a:extLst>
          </p:cNvPr>
          <p:cNvSpPr txBox="1">
            <a:spLocks/>
          </p:cNvSpPr>
          <p:nvPr/>
        </p:nvSpPr>
        <p:spPr>
          <a:xfrm>
            <a:off x="2679698" y="-43062"/>
            <a:ext cx="6669741" cy="20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sz="4400" dirty="0">
                <a:solidFill>
                  <a:schemeClr val="bg1"/>
                </a:solidFill>
                <a:latin typeface="Skeena" panose="020F0502020204030204" pitchFamily="2" charset="0"/>
              </a:rPr>
              <a:t>Föräldrarmöte</a:t>
            </a:r>
          </a:p>
        </p:txBody>
      </p:sp>
      <p:sp>
        <p:nvSpPr>
          <p:cNvPr id="7" name="Google Shape;157;p27">
            <a:extLst>
              <a:ext uri="{FF2B5EF4-FFF2-40B4-BE49-F238E27FC236}">
                <a16:creationId xmlns:a16="http://schemas.microsoft.com/office/drawing/2014/main" id="{C24D7A4E-1A1D-F29A-1EC5-9115499C0408}"/>
              </a:ext>
            </a:extLst>
          </p:cNvPr>
          <p:cNvSpPr txBox="1">
            <a:spLocks/>
          </p:cNvSpPr>
          <p:nvPr/>
        </p:nvSpPr>
        <p:spPr>
          <a:xfrm>
            <a:off x="3448068" y="1819956"/>
            <a:ext cx="5133000" cy="79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KAREBY IS F13/14</a:t>
            </a:r>
          </a:p>
        </p:txBody>
      </p:sp>
      <p:pic>
        <p:nvPicPr>
          <p:cNvPr id="8" name="Picture 2" descr="Kareby IS - IF Warta - Matchfakta - Svensk fotboll">
            <a:extLst>
              <a:ext uri="{FF2B5EF4-FFF2-40B4-BE49-F238E27FC236}">
                <a16:creationId xmlns:a16="http://schemas.microsoft.com/office/drawing/2014/main" id="{5EAE59B4-FC37-B26C-917A-B50841DD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53" y="3080997"/>
            <a:ext cx="4370294" cy="24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2;p30">
            <a:extLst>
              <a:ext uri="{FF2B5EF4-FFF2-40B4-BE49-F238E27FC236}">
                <a16:creationId xmlns:a16="http://schemas.microsoft.com/office/drawing/2014/main" id="{0E18A8BC-B3AB-8A92-CE1B-700D3083A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57" r="16895"/>
          <a:stretch/>
        </p:blipFill>
        <p:spPr>
          <a:xfrm>
            <a:off x="8963217" y="0"/>
            <a:ext cx="3228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125527" y="365125"/>
            <a:ext cx="289098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  <a:latin typeface="Skeena" panose="020F0502020204030204" pitchFamily="2" charset="0"/>
              </a:rPr>
              <a:t>Agenda</a:t>
            </a:r>
            <a:endParaRPr dirty="0">
              <a:solidFill>
                <a:schemeClr val="bg1"/>
              </a:solidFill>
              <a:latin typeface="Skeena" panose="020F0502020204030204" pitchFamily="2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215-D5E1-60E9-A093-38C190E2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6068"/>
            <a:ext cx="5181600" cy="4351338"/>
          </a:xfrm>
        </p:spPr>
        <p:txBody>
          <a:bodyPr/>
          <a:lstStyle/>
          <a:p>
            <a:pPr indent="-2921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Skeena" pitchFamily="2" charset="0"/>
              </a:rPr>
              <a:t>Matcher/Cuper</a:t>
            </a:r>
          </a:p>
          <a:p>
            <a:pPr indent="-2921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Skeena" pitchFamily="2" charset="0"/>
              </a:rPr>
              <a:t>Förväntningar på er föräldrar</a:t>
            </a:r>
          </a:p>
          <a:p>
            <a:pPr indent="-2921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Uppmana till fysisk aktivitet</a:t>
            </a:r>
            <a:endParaRPr lang="sv-SE" sz="1800" dirty="0">
              <a:solidFill>
                <a:schemeClr val="tx1"/>
              </a:solidFill>
              <a:latin typeface="Skeena" pitchFamily="2" charset="0"/>
            </a:endParaRPr>
          </a:p>
          <a:p>
            <a:pPr indent="-2921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Skeena" pitchFamily="2" charset="0"/>
              </a:rPr>
              <a:t>Lagföräldrar</a:t>
            </a:r>
          </a:p>
          <a:p>
            <a:pPr indent="-2921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Skeena" pitchFamily="2" charset="0"/>
              </a:rPr>
              <a:t>Sommarcuper</a:t>
            </a:r>
          </a:p>
          <a:p>
            <a:pPr indent="-2921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Skeena" pitchFamily="2" charset="0"/>
              </a:rPr>
              <a:t>Tankar framåt</a:t>
            </a:r>
          </a:p>
          <a:p>
            <a:pPr marL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5"/>
              </a:buClr>
              <a:buSzPts val="1000"/>
              <a:buNone/>
            </a:pPr>
            <a:endParaRPr lang="sv-SE" sz="1800" dirty="0">
              <a:solidFill>
                <a:srgbClr val="254657"/>
              </a:solidFill>
              <a:latin typeface="Skeena" pitchFamily="2" charset="0"/>
            </a:endParaRPr>
          </a:p>
          <a:p>
            <a:endParaRPr lang="sv-SE" dirty="0"/>
          </a:p>
        </p:txBody>
      </p:sp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03" y="608660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5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C3A4F-E753-23C2-470B-A380A671C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5" y="99705"/>
            <a:ext cx="5972065" cy="6487463"/>
          </a:xfrm>
          <a:prstGeom prst="rect">
            <a:avLst/>
          </a:prstGeom>
        </p:spPr>
      </p:pic>
      <p:pic>
        <p:nvPicPr>
          <p:cNvPr id="10" name="Google Shape;232;p30">
            <a:extLst>
              <a:ext uri="{FF2B5EF4-FFF2-40B4-BE49-F238E27FC236}">
                <a16:creationId xmlns:a16="http://schemas.microsoft.com/office/drawing/2014/main" id="{C12C3536-614C-E3D4-23A1-379306ACD9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257" r="16895"/>
          <a:stretch/>
        </p:blipFill>
        <p:spPr>
          <a:xfrm>
            <a:off x="8963217" y="0"/>
            <a:ext cx="32287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227" y="617696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F0F50C-057B-F517-F752-690F1C76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308" y="407483"/>
            <a:ext cx="3022599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Skeena" pitchFamily="2" charset="0"/>
              </a:rPr>
              <a:t>Matcher / Cuper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CCD388-81E7-2CE9-747D-9B54AAB9A55F}"/>
              </a:ext>
            </a:extLst>
          </p:cNvPr>
          <p:cNvCxnSpPr>
            <a:cxnSpLocks/>
          </p:cNvCxnSpPr>
          <p:nvPr/>
        </p:nvCxnSpPr>
        <p:spPr>
          <a:xfrm flipH="1">
            <a:off x="5764497" y="2623127"/>
            <a:ext cx="934845" cy="10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82CDEF-B10E-5AEE-5D63-7503590B1606}"/>
              </a:ext>
            </a:extLst>
          </p:cNvPr>
          <p:cNvSpPr txBox="1"/>
          <p:nvPr/>
        </p:nvSpPr>
        <p:spPr>
          <a:xfrm>
            <a:off x="6667046" y="2419259"/>
            <a:ext cx="2097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Skeena" pitchFamily="2" charset="0"/>
              </a:rPr>
              <a:t>Skall flyttas (prel till 22/9)</a:t>
            </a:r>
            <a:endParaRPr lang="sv-SE" dirty="0">
              <a:latin typeface="Ske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2;p30">
            <a:extLst>
              <a:ext uri="{FF2B5EF4-FFF2-40B4-BE49-F238E27FC236}">
                <a16:creationId xmlns:a16="http://schemas.microsoft.com/office/drawing/2014/main" id="{0E18A8BC-B3AB-8A92-CE1B-700D3083A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57" r="16895"/>
          <a:stretch/>
        </p:blipFill>
        <p:spPr>
          <a:xfrm>
            <a:off x="8963217" y="0"/>
            <a:ext cx="3228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132117" y="697634"/>
            <a:ext cx="289098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sz="3600" dirty="0">
                <a:solidFill>
                  <a:schemeClr val="bg1"/>
                </a:solidFill>
                <a:latin typeface="Skeena" panose="020F0502020204030204" pitchFamily="2" charset="0"/>
              </a:rPr>
              <a:t>Förväntningar på er föräldrar</a:t>
            </a:r>
            <a:endParaRPr sz="3600" dirty="0">
              <a:solidFill>
                <a:schemeClr val="bg1"/>
              </a:solidFill>
              <a:latin typeface="Skeena" panose="020F0502020204030204" pitchFamily="2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215-D5E1-60E9-A093-38C190E2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2" y="1253331"/>
            <a:ext cx="8386618" cy="4351338"/>
          </a:xfrm>
        </p:spPr>
        <p:txBody>
          <a:bodyPr>
            <a:normAutofit fontScale="92500" lnSpcReduction="20000"/>
          </a:bodyPr>
          <a:lstStyle/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Kom till match – ditt barn vill det.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Uppmuntra alla spelarna i laget under matchen – inte bara din dotter. 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Uppmuntra i både med och motgång – ge inte onödig kritik utan var positiv och vägledande. 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Föräldrar hejar, tränarna coachar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Se domaren som en vägledare – kritisera aldrig hans/hennes bedömning 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Fråga om matchen </a:t>
            </a:r>
            <a:r>
              <a:rPr lang="sv-SE" sz="1400" dirty="0">
                <a:latin typeface="Skeena" pitchFamily="2" charset="0"/>
              </a:rPr>
              <a:t>(och självklart träningarna)</a:t>
            </a:r>
            <a:r>
              <a:rPr lang="sv-SE" sz="1800" dirty="0">
                <a:latin typeface="Skeena" pitchFamily="2" charset="0"/>
              </a:rPr>
              <a:t> var rolig, spännande – inte bara    vad resultatet blev. 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Se till att ditt barn har förnuftig utrustning – överdriv inte. 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 Tänk på att det är ditt barn som spelar fotboll – det är inte Du själv</a:t>
            </a:r>
          </a:p>
          <a:p>
            <a:pPr marL="438150" indent="-285750" algn="l">
              <a:buFont typeface="Arial" panose="020B0604020202020204" pitchFamily="34" charset="0"/>
              <a:buChar char="•"/>
            </a:pPr>
            <a:endParaRPr lang="sv-SE" sz="1800" dirty="0">
              <a:latin typeface="Skeena" pitchFamily="2" charset="0"/>
            </a:endParaRP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latin typeface="Skeena" pitchFamily="2" charset="0"/>
              </a:rPr>
              <a:t>Ha en dialog</a:t>
            </a:r>
          </a:p>
          <a:p>
            <a:pPr marL="895350" lvl="1" indent="-285750"/>
            <a:r>
              <a:rPr lang="sv-SE" sz="1400" dirty="0">
                <a:latin typeface="Skeena" pitchFamily="2" charset="0"/>
              </a:rPr>
              <a:t>Bekräfta (tummen upp) vid information i whats up och liknande</a:t>
            </a:r>
          </a:p>
          <a:p>
            <a:pPr marL="895350" lvl="1" indent="-285750"/>
            <a:endParaRPr lang="sv-SE" sz="1400" dirty="0">
              <a:latin typeface="Skeena" pitchFamily="2" charset="0"/>
            </a:endParaRPr>
          </a:p>
          <a:p>
            <a:pPr marL="895350" lvl="1" indent="-285750"/>
            <a:endParaRPr lang="sv-SE" sz="1400" dirty="0">
              <a:latin typeface="Skeena" pitchFamily="2" charset="0"/>
            </a:endParaRPr>
          </a:p>
          <a:p>
            <a:pPr marL="438150" indent="-285750"/>
            <a:r>
              <a:rPr lang="sv-SE" sz="1800" dirty="0">
                <a:latin typeface="Skeena" pitchFamily="2" charset="0"/>
              </a:rPr>
              <a:t>Mat, sömn och rörelse är viktigt – uppmana till fysisk aktivitet i vardagen</a:t>
            </a:r>
            <a:endParaRPr lang="sv-SE" sz="1400" dirty="0">
              <a:latin typeface="Skeena" pitchFamily="2" charset="0"/>
            </a:endParaRPr>
          </a:p>
          <a:p>
            <a:pPr marL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5"/>
              </a:buClr>
              <a:buSzPts val="1000"/>
              <a:buNone/>
            </a:pPr>
            <a:endParaRPr lang="sv-SE" sz="1800" dirty="0">
              <a:solidFill>
                <a:srgbClr val="254657"/>
              </a:solidFill>
              <a:latin typeface="Skeena" pitchFamily="2" charset="0"/>
            </a:endParaRPr>
          </a:p>
          <a:p>
            <a:pPr marL="0" indent="0">
              <a:buNone/>
            </a:pPr>
            <a:endParaRPr lang="sv-SE" dirty="0">
              <a:latin typeface="Skeena" pitchFamily="2" charset="0"/>
            </a:endParaRPr>
          </a:p>
        </p:txBody>
      </p:sp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03" y="608660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132117" y="910071"/>
            <a:ext cx="289098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sz="3600" dirty="0">
                <a:solidFill>
                  <a:schemeClr val="bg1"/>
                </a:solidFill>
                <a:latin typeface="Skeena" panose="020F0502020204030204" pitchFamily="2" charset="0"/>
              </a:rPr>
              <a:t>Uppmana till fysisk aktivitet</a:t>
            </a: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03" y="608660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95FE3-44C2-4FF7-1CC7-5BECC72D5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01" y="332743"/>
            <a:ext cx="5603346" cy="1803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B892B-BAB7-20CB-4442-92CECE218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436" y="331462"/>
            <a:ext cx="5834255" cy="1439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F8488-FAAB-9A8E-6E15-D26D3EC6D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01" y="2396284"/>
            <a:ext cx="5834255" cy="1416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40B796-8D8D-3619-A95F-32A853185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01" y="4187032"/>
            <a:ext cx="6133092" cy="2044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7C55D9-DB6E-BF67-929C-87D290731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7437" y="1987450"/>
            <a:ext cx="6125674" cy="2609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3393A0-6B87-68E8-7579-C64537AB6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366" y="4850802"/>
            <a:ext cx="1619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2;p30">
            <a:extLst>
              <a:ext uri="{FF2B5EF4-FFF2-40B4-BE49-F238E27FC236}">
                <a16:creationId xmlns:a16="http://schemas.microsoft.com/office/drawing/2014/main" id="{0E18A8BC-B3AB-8A92-CE1B-700D3083A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57" r="16895"/>
          <a:stretch/>
        </p:blipFill>
        <p:spPr>
          <a:xfrm>
            <a:off x="8963217" y="0"/>
            <a:ext cx="3228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132117" y="697634"/>
            <a:ext cx="289098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sz="3600" dirty="0">
                <a:solidFill>
                  <a:schemeClr val="bg1"/>
                </a:solidFill>
                <a:latin typeface="Skeena" panose="020F0502020204030204" pitchFamily="2" charset="0"/>
              </a:rPr>
              <a:t>Lagföräldrar</a:t>
            </a:r>
            <a:endParaRPr sz="3600" dirty="0">
              <a:solidFill>
                <a:schemeClr val="bg1"/>
              </a:solidFill>
              <a:latin typeface="Skeena" panose="020F0502020204030204" pitchFamily="2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215-D5E1-60E9-A093-38C190E2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2" y="1253331"/>
            <a:ext cx="8386618" cy="4351338"/>
          </a:xfrm>
        </p:spPr>
        <p:txBody>
          <a:bodyPr>
            <a:normAutofit/>
          </a:bodyPr>
          <a:lstStyle/>
          <a:p>
            <a:pPr marL="152400" indent="0" algn="l">
              <a:buNone/>
            </a:pPr>
            <a:r>
              <a:rPr lang="sv-SE" sz="1800" dirty="0">
                <a:latin typeface="Skeena" pitchFamily="2" charset="0"/>
              </a:rPr>
              <a:t>Lagföräldrar behövs för att få ett fungerande lag.</a:t>
            </a:r>
            <a:br>
              <a:rPr lang="sv-SE" sz="1800" dirty="0">
                <a:latin typeface="Skeena" pitchFamily="2" charset="0"/>
              </a:rPr>
            </a:br>
            <a:endParaRPr lang="sv-SE" sz="1800" dirty="0">
              <a:latin typeface="Skeena" pitchFamily="2" charset="0"/>
            </a:endParaRPr>
          </a:p>
          <a:p>
            <a:pPr marL="438150" indent="-285750" algn="l">
              <a:buFont typeface="Arial" panose="020B0604020202020204" pitchFamily="34" charset="0"/>
              <a:buChar char="•"/>
            </a:pPr>
            <a:r>
              <a:rPr lang="sv-SE" sz="1400" dirty="0">
                <a:latin typeface="Skeena" pitchFamily="2" charset="0"/>
              </a:rPr>
              <a:t> </a:t>
            </a:r>
            <a:r>
              <a:rPr lang="sv-SE" sz="1600" dirty="0">
                <a:latin typeface="Skeena" pitchFamily="2" charset="0"/>
              </a:rPr>
              <a:t>Planerar det som sker utanför planen, exempel:</a:t>
            </a:r>
          </a:p>
          <a:p>
            <a:pPr marL="8953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Skeena" pitchFamily="2" charset="0"/>
              </a:rPr>
              <a:t>Lagaktiveter – i samråd med tränarna</a:t>
            </a:r>
          </a:p>
          <a:p>
            <a:pPr marL="8953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Skeena" pitchFamily="2" charset="0"/>
              </a:rPr>
              <a:t>Vid Cuper – planerar resa/samåkning vid annan ort, ex gemensam lunch</a:t>
            </a:r>
          </a:p>
          <a:p>
            <a:pPr marL="8953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Skeena" pitchFamily="2" charset="0"/>
              </a:rPr>
              <a:t>Försäljning (kiosk, initiativ för lagkassan)</a:t>
            </a:r>
          </a:p>
          <a:p>
            <a:pPr marL="8953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Skeena" pitchFamily="2" charset="0"/>
              </a:rPr>
              <a:t>Avslutning efter varje termin, ex ordnar fika, aktivitet etc</a:t>
            </a:r>
          </a:p>
          <a:p>
            <a:pPr marL="8953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latin typeface="Skeena" pitchFamily="2" charset="0"/>
              </a:rPr>
              <a:t>Skapar aktivitetsplan med uppgifter från klubben (städning av klubbstuga etc)</a:t>
            </a:r>
          </a:p>
          <a:p>
            <a:pPr marL="895350" lvl="1" indent="-285750" algn="l">
              <a:buFont typeface="Arial" panose="020B0604020202020204" pitchFamily="34" charset="0"/>
              <a:buChar char="•"/>
            </a:pPr>
            <a:endParaRPr lang="sv-SE" sz="1600" dirty="0">
              <a:latin typeface="Skeena" pitchFamily="2" charset="0"/>
            </a:endParaRPr>
          </a:p>
          <a:p>
            <a:pPr marL="895350" lvl="1" indent="-285750" algn="l">
              <a:buFont typeface="Arial" panose="020B0604020202020204" pitchFamily="34" charset="0"/>
              <a:buChar char="•"/>
            </a:pPr>
            <a:endParaRPr lang="sv-SE" sz="1600" dirty="0">
              <a:latin typeface="Skeena" pitchFamily="2" charset="0"/>
            </a:endParaRPr>
          </a:p>
          <a:p>
            <a:pPr marL="438150" indent="-285750"/>
            <a:r>
              <a:rPr lang="sv-SE" sz="2000" dirty="0">
                <a:latin typeface="Skeena" pitchFamily="2" charset="0"/>
              </a:rPr>
              <a:t>Förslag är 2 st ansvariga som håller i taktpinnen och sköter planeringen, men som skapar ett rullande schema för vilka föräldrar som ingår i gruppen varje termin.</a:t>
            </a:r>
          </a:p>
          <a:p>
            <a:pPr marL="438150" indent="-285750"/>
            <a:endParaRPr lang="sv-SE" sz="2000" dirty="0">
              <a:latin typeface="Skeena" pitchFamily="2" charset="0"/>
            </a:endParaRPr>
          </a:p>
          <a:p>
            <a:pPr marL="438150" indent="-285750"/>
            <a:endParaRPr lang="sv-SE" sz="2000" dirty="0">
              <a:latin typeface="Skeena" pitchFamily="2" charset="0"/>
            </a:endParaRPr>
          </a:p>
          <a:p>
            <a:pPr marL="152400" indent="0" algn="l">
              <a:buNone/>
            </a:pPr>
            <a:endParaRPr lang="sv-SE" sz="1400" dirty="0"/>
          </a:p>
          <a:p>
            <a:pPr marL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5"/>
              </a:buClr>
              <a:buSzPts val="1000"/>
              <a:buNone/>
            </a:pPr>
            <a:endParaRPr lang="sv-SE" sz="1800" dirty="0">
              <a:solidFill>
                <a:srgbClr val="254657"/>
              </a:solidFill>
              <a:latin typeface="Skeena" pitchFamily="2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03" y="608660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2;p30">
            <a:extLst>
              <a:ext uri="{FF2B5EF4-FFF2-40B4-BE49-F238E27FC236}">
                <a16:creationId xmlns:a16="http://schemas.microsoft.com/office/drawing/2014/main" id="{0E18A8BC-B3AB-8A92-CE1B-700D3083A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57" r="16895"/>
          <a:stretch/>
        </p:blipFill>
        <p:spPr>
          <a:xfrm>
            <a:off x="8963217" y="0"/>
            <a:ext cx="3228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132117" y="697634"/>
            <a:ext cx="289098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sz="3600" dirty="0">
                <a:solidFill>
                  <a:schemeClr val="bg1"/>
                </a:solidFill>
                <a:latin typeface="Skeena" panose="020F0502020204030204" pitchFamily="2" charset="0"/>
              </a:rPr>
              <a:t>Cuper på sommaren</a:t>
            </a:r>
            <a:endParaRPr sz="3600" dirty="0">
              <a:solidFill>
                <a:schemeClr val="bg1"/>
              </a:solidFill>
              <a:latin typeface="Skeena" panose="020F0502020204030204" pitchFamily="2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215-D5E1-60E9-A093-38C190E2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2" y="1253331"/>
            <a:ext cx="8386618" cy="4351338"/>
          </a:xfrm>
        </p:spPr>
        <p:txBody>
          <a:bodyPr>
            <a:normAutofit/>
          </a:bodyPr>
          <a:lstStyle/>
          <a:p>
            <a:pPr marL="152400" indent="0" algn="l">
              <a:buNone/>
            </a:pPr>
            <a:r>
              <a:rPr lang="sv-SE" sz="1800" dirty="0">
                <a:latin typeface="Skeena" pitchFamily="2" charset="0"/>
              </a:rPr>
              <a:t>Inom 2-3 veckor öppnar inbjudan för cuper under sommaren </a:t>
            </a:r>
            <a:r>
              <a:rPr lang="sv-SE" sz="1600" dirty="0">
                <a:latin typeface="Skeena" pitchFamily="2" charset="0"/>
              </a:rPr>
              <a:t>(ex. Gothia, Kalles Kaviar)</a:t>
            </a:r>
          </a:p>
          <a:p>
            <a:pPr marL="152400" indent="0" algn="l">
              <a:buNone/>
            </a:pPr>
            <a:endParaRPr lang="sv-SE" sz="1600" dirty="0">
              <a:latin typeface="Skeena" pitchFamily="2" charset="0"/>
            </a:endParaRPr>
          </a:p>
          <a:p>
            <a:pPr marL="152400" indent="0" algn="l">
              <a:buNone/>
            </a:pPr>
            <a:r>
              <a:rPr lang="sv-SE" sz="1800" dirty="0">
                <a:latin typeface="Skeena" pitchFamily="2" charset="0"/>
              </a:rPr>
              <a:t>För att kunna anmäla behöver vi veta er inställning till cuper under sommarmånaderna?</a:t>
            </a:r>
          </a:p>
          <a:p>
            <a:pPr marL="152400" indent="0" algn="l">
              <a:buNone/>
            </a:pPr>
            <a:endParaRPr lang="sv-SE" sz="1800" dirty="0">
              <a:latin typeface="Skeena" pitchFamily="2" charset="0"/>
            </a:endParaRPr>
          </a:p>
          <a:p>
            <a:pPr marL="438150" indent="-285750"/>
            <a:endParaRPr lang="sv-SE" sz="2000" dirty="0">
              <a:latin typeface="Skeena" pitchFamily="2" charset="0"/>
            </a:endParaRPr>
          </a:p>
          <a:p>
            <a:pPr marL="152400" indent="0" algn="l">
              <a:buNone/>
            </a:pPr>
            <a:endParaRPr lang="sv-SE" sz="1400" dirty="0"/>
          </a:p>
          <a:p>
            <a:pPr marL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5"/>
              </a:buClr>
              <a:buSzPts val="1000"/>
              <a:buNone/>
            </a:pPr>
            <a:endParaRPr lang="sv-SE" sz="1800" dirty="0">
              <a:solidFill>
                <a:srgbClr val="254657"/>
              </a:solidFill>
              <a:latin typeface="Skeena" pitchFamily="2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03" y="608660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2;p30">
            <a:extLst>
              <a:ext uri="{FF2B5EF4-FFF2-40B4-BE49-F238E27FC236}">
                <a16:creationId xmlns:a16="http://schemas.microsoft.com/office/drawing/2014/main" id="{0E18A8BC-B3AB-8A92-CE1B-700D3083A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257" r="16895"/>
          <a:stretch/>
        </p:blipFill>
        <p:spPr>
          <a:xfrm>
            <a:off x="8963217" y="0"/>
            <a:ext cx="32287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9132117" y="697634"/>
            <a:ext cx="289098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v-SE" sz="3600" dirty="0">
                <a:solidFill>
                  <a:schemeClr val="bg1"/>
                </a:solidFill>
                <a:latin typeface="Skeena" panose="020F0502020204030204" pitchFamily="2" charset="0"/>
              </a:rPr>
              <a:t>Tankar framåt</a:t>
            </a:r>
            <a:endParaRPr sz="3600" dirty="0">
              <a:solidFill>
                <a:schemeClr val="bg1"/>
              </a:solidFill>
              <a:latin typeface="Skeena" panose="020F0502020204030204" pitchFamily="2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8215-D5E1-60E9-A093-38C190E2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2" y="1253331"/>
            <a:ext cx="8386618" cy="4351338"/>
          </a:xfrm>
        </p:spPr>
        <p:txBody>
          <a:bodyPr>
            <a:normAutofit/>
          </a:bodyPr>
          <a:lstStyle/>
          <a:p>
            <a:pPr marL="438150" indent="-285750"/>
            <a:r>
              <a:rPr lang="sv-SE" sz="1800" dirty="0">
                <a:latin typeface="Skeena" pitchFamily="2" charset="0"/>
              </a:rPr>
              <a:t>Vi är 18 st registrerade spelare</a:t>
            </a:r>
          </a:p>
          <a:p>
            <a:pPr marL="895350" lvl="1" indent="-285750"/>
            <a:r>
              <a:rPr lang="sv-SE" sz="1400" dirty="0">
                <a:latin typeface="Skeena" pitchFamily="2" charset="0"/>
              </a:rPr>
              <a:t>9 st F2013</a:t>
            </a:r>
          </a:p>
          <a:p>
            <a:pPr marL="895350" lvl="1" indent="-285750"/>
            <a:r>
              <a:rPr lang="sv-SE" sz="1400" dirty="0">
                <a:latin typeface="Skeena" pitchFamily="2" charset="0"/>
              </a:rPr>
              <a:t>9 st F2014</a:t>
            </a:r>
          </a:p>
          <a:p>
            <a:pPr marL="895350" lvl="1" indent="-285750"/>
            <a:endParaRPr lang="sv-SE" sz="1400" dirty="0">
              <a:latin typeface="Skeena" pitchFamily="2" charset="0"/>
            </a:endParaRPr>
          </a:p>
          <a:p>
            <a:pPr marL="895350" lvl="1" indent="-285750"/>
            <a:endParaRPr lang="sv-SE" sz="1400" dirty="0">
              <a:latin typeface="Skeena" pitchFamily="2" charset="0"/>
            </a:endParaRPr>
          </a:p>
          <a:p>
            <a:pPr marL="438150" indent="-285750"/>
            <a:r>
              <a:rPr lang="sv-SE" sz="1800" dirty="0">
                <a:latin typeface="Skeena" pitchFamily="2" charset="0"/>
              </a:rPr>
              <a:t>Inför kommande cuper och nästa säsong är förhoppningen att anmäla 2 st lag.</a:t>
            </a:r>
          </a:p>
          <a:p>
            <a:pPr marL="895350" lvl="1" indent="-285750"/>
            <a:r>
              <a:rPr lang="sv-SE" sz="1400" dirty="0">
                <a:latin typeface="Skeena" pitchFamily="2" charset="0"/>
              </a:rPr>
              <a:t>F2013 serie</a:t>
            </a:r>
          </a:p>
          <a:p>
            <a:pPr marL="895350" lvl="1" indent="-285750"/>
            <a:r>
              <a:rPr lang="sv-SE" sz="1400" dirty="0">
                <a:latin typeface="Skeena" pitchFamily="2" charset="0"/>
              </a:rPr>
              <a:t>F2014 serie</a:t>
            </a:r>
          </a:p>
          <a:p>
            <a:pPr marL="895350" lvl="1" indent="-285750"/>
            <a:endParaRPr lang="sv-SE" sz="1400" dirty="0">
              <a:latin typeface="Skeena" pitchFamily="2" charset="0"/>
            </a:endParaRPr>
          </a:p>
          <a:p>
            <a:pPr marL="152400" indent="0">
              <a:buNone/>
            </a:pPr>
            <a:r>
              <a:rPr lang="sv-SE" sz="1800" dirty="0">
                <a:latin typeface="Skeena" pitchFamily="2" charset="0"/>
              </a:rPr>
              <a:t>Att spela mot jämnåriga lag och som är på samma eller liknande nivå gör att man får lagom utmaningar och ens färdigheter kan växa fram i rätt ordning. </a:t>
            </a:r>
            <a:r>
              <a:rPr lang="sv-SE" sz="1800">
                <a:latin typeface="Skeena" pitchFamily="2" charset="0"/>
              </a:rPr>
              <a:t>Det skapar även mer speltid för varje individ.</a:t>
            </a:r>
            <a:endParaRPr lang="sv-SE" sz="1800" dirty="0">
              <a:latin typeface="Skeena" pitchFamily="2" charset="0"/>
            </a:endParaRPr>
          </a:p>
          <a:p>
            <a:pPr marL="609600" lvl="1" indent="0">
              <a:buNone/>
            </a:pPr>
            <a:endParaRPr lang="sv-SE" sz="1400" dirty="0">
              <a:latin typeface="Skeena" pitchFamily="2" charset="0"/>
            </a:endParaRPr>
          </a:p>
          <a:p>
            <a:pPr marL="152400" indent="0" algn="l">
              <a:buNone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200" i="1" dirty="0">
                <a:solidFill>
                  <a:srgbClr val="363636"/>
                </a:solidFill>
                <a:latin typeface="Arial" panose="020B0604020202020204" pitchFamily="34" charset="0"/>
              </a:rPr>
              <a:t>Taget från fotbollsförbundet: Undvik </a:t>
            </a:r>
            <a:r>
              <a:rPr lang="sv-SE" sz="1200" b="0" i="1" dirty="0">
                <a:solidFill>
                  <a:srgbClr val="363636"/>
                </a:solidFill>
                <a:effectLst/>
                <a:latin typeface="Arial" panose="020B0604020202020204" pitchFamily="34" charset="0"/>
              </a:rPr>
              <a:t>att spela i för svåra serier eller mot äldre spelare som är mycket större än du, det gör dig mer fysisk än smart som fotbollsspelare.)</a:t>
            </a:r>
            <a:endParaRPr lang="sv-SE" sz="1800" dirty="0">
              <a:latin typeface="Skeena" pitchFamily="2" charset="0"/>
            </a:endParaRPr>
          </a:p>
          <a:p>
            <a:pPr marL="438150" indent="-285750"/>
            <a:endParaRPr lang="sv-SE" sz="2000" dirty="0">
              <a:latin typeface="Skeena" pitchFamily="2" charset="0"/>
            </a:endParaRPr>
          </a:p>
          <a:p>
            <a:pPr marL="152400" indent="0" algn="l">
              <a:buNone/>
            </a:pPr>
            <a:endParaRPr lang="sv-SE" sz="1400" dirty="0"/>
          </a:p>
          <a:p>
            <a:pPr marL="165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375"/>
              </a:buClr>
              <a:buSzPts val="1000"/>
              <a:buNone/>
            </a:pPr>
            <a:endParaRPr lang="sv-SE" sz="1800" dirty="0">
              <a:solidFill>
                <a:srgbClr val="254657"/>
              </a:solidFill>
              <a:latin typeface="Skeena" pitchFamily="2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Picture 2" descr="Kareby IS - IF Warta - Matchfakta - Svensk fotboll">
            <a:extLst>
              <a:ext uri="{FF2B5EF4-FFF2-40B4-BE49-F238E27FC236}">
                <a16:creationId xmlns:a16="http://schemas.microsoft.com/office/drawing/2014/main" id="{0462610C-AE78-C955-1CEC-1F6C3485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203" y="6086603"/>
            <a:ext cx="1122831" cy="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2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ctrTitle"/>
          </p:nvPr>
        </p:nvSpPr>
        <p:spPr>
          <a:xfrm>
            <a:off x="2673997" y="2642600"/>
            <a:ext cx="68440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  <a:latin typeface="Skeena" panose="020F0502020204030204" pitchFamily="2" charset="0"/>
              </a:rPr>
              <a:t>FÖRÄLDRARMÖTE</a:t>
            </a:r>
            <a:endParaRPr dirty="0">
              <a:solidFill>
                <a:schemeClr val="bg1"/>
              </a:solidFill>
              <a:latin typeface="Skeena" panose="020F0502020204030204" pitchFamily="2" charset="0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2673997" y="5176200"/>
            <a:ext cx="6844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FFFF"/>
                </a:solidFill>
              </a:rPr>
              <a:t>KAREBY IS F13/14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1" descr="A stadium with a green field and blue seats&#10;&#10;Description automatically generated">
            <a:extLst>
              <a:ext uri="{FF2B5EF4-FFF2-40B4-BE49-F238E27FC236}">
                <a16:creationId xmlns:a16="http://schemas.microsoft.com/office/drawing/2014/main" id="{E54EACD2-B14B-D372-019F-21426123A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8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EA1CF-7F93-772E-504D-7993D6F527BA}"/>
              </a:ext>
            </a:extLst>
          </p:cNvPr>
          <p:cNvSpPr txBox="1"/>
          <p:nvPr/>
        </p:nvSpPr>
        <p:spPr>
          <a:xfrm>
            <a:off x="3776383" y="1199805"/>
            <a:ext cx="4504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  <a:latin typeface="Skeena" pitchFamily="2" charset="0"/>
              </a:rPr>
              <a:t>TACK</a:t>
            </a:r>
          </a:p>
        </p:txBody>
      </p:sp>
      <p:pic>
        <p:nvPicPr>
          <p:cNvPr id="4" name="Picture 2" descr="Kareby IS - IF Warta - Matchfakta - Svensk fotboll">
            <a:extLst>
              <a:ext uri="{FF2B5EF4-FFF2-40B4-BE49-F238E27FC236}">
                <a16:creationId xmlns:a16="http://schemas.microsoft.com/office/drawing/2014/main" id="{A3C3B363-4EB4-ADC2-BDE0-4B52B393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53" y="3080997"/>
            <a:ext cx="4370294" cy="24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be3e753-fe82-4702-895a-61e46703b37a}" enabled="1" method="Privileged" siteId="{2bb82c64-2eb1-43f7-8862-fdc1d2333b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439</Words>
  <Application>Microsoft Office PowerPoint</Application>
  <PresentationFormat>Widescreen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Skeena</vt:lpstr>
      <vt:lpstr>Office Theme</vt:lpstr>
      <vt:lpstr>PowerPoint Presentation</vt:lpstr>
      <vt:lpstr>Agenda</vt:lpstr>
      <vt:lpstr>Matcher / Cuper</vt:lpstr>
      <vt:lpstr>Förväntningar på er föräldrar</vt:lpstr>
      <vt:lpstr>Uppmana till fysisk aktivitet</vt:lpstr>
      <vt:lpstr>Lagföräldrar</vt:lpstr>
      <vt:lpstr>Cuper på sommaren</vt:lpstr>
      <vt:lpstr>Tankar framåt</vt:lpstr>
      <vt:lpstr>FÖRÄLDRARMÖTE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Sandberg Jill</dc:creator>
  <cp:lastModifiedBy>Sandberg Jill</cp:lastModifiedBy>
  <cp:revision>2</cp:revision>
  <dcterms:created xsi:type="dcterms:W3CDTF">2024-04-11T11:44:52Z</dcterms:created>
  <dcterms:modified xsi:type="dcterms:W3CDTF">2024-08-19T08:52:38Z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Public</vt:lpwstr>
  </property>
</Properties>
</file>